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128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3/3/14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3/3/14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3/3/14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3/3/14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3/3/14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3/3/14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3/3/14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3/3/14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3/3/14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3/3/14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3/3/14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6BA76-1173-456F-8686-735B8D736985}" type="datetimeFigureOut">
              <a:rPr lang="en-US" smtClean="0"/>
              <a:t>3/3/14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5708650" y="825500"/>
            <a:ext cx="2405063" cy="2405063"/>
          </a:xfrm>
          <a:prstGeom prst="ellipse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5" name="Oval 17"/>
          <p:cNvSpPr>
            <a:spLocks noChangeArrowheads="1"/>
          </p:cNvSpPr>
          <p:nvPr/>
        </p:nvSpPr>
        <p:spPr bwMode="auto">
          <a:xfrm>
            <a:off x="990600" y="914400"/>
            <a:ext cx="2405063" cy="2405063"/>
          </a:xfrm>
          <a:prstGeom prst="ellipse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486150" y="2608263"/>
            <a:ext cx="2405063" cy="2405062"/>
            <a:chOff x="4391" y="8924"/>
            <a:chExt cx="3787" cy="3787"/>
          </a:xfrm>
        </p:grpSpPr>
        <p:sp>
          <p:nvSpPr>
            <p:cNvPr id="2058" name="Oval 10"/>
            <p:cNvSpPr>
              <a:spLocks noChangeArrowheads="1"/>
            </p:cNvSpPr>
            <p:nvPr/>
          </p:nvSpPr>
          <p:spPr bwMode="auto">
            <a:xfrm>
              <a:off x="4391" y="8924"/>
              <a:ext cx="3787" cy="3787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" name="Oval 9"/>
            <p:cNvSpPr>
              <a:spLocks noChangeArrowheads="1"/>
            </p:cNvSpPr>
            <p:nvPr/>
          </p:nvSpPr>
          <p:spPr bwMode="auto">
            <a:xfrm>
              <a:off x="4799" y="9336"/>
              <a:ext cx="2966" cy="2966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253163" y="4295775"/>
            <a:ext cx="1112837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Cut Line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597025" y="4295775"/>
            <a:ext cx="1608138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Picture Size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AutoShape 4"/>
          <p:cNvSpPr>
            <a:spLocks noChangeShapeType="1"/>
          </p:cNvSpPr>
          <p:nvPr/>
        </p:nvSpPr>
        <p:spPr bwMode="auto">
          <a:xfrm flipV="1">
            <a:off x="3030538" y="3678238"/>
            <a:ext cx="715962" cy="822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1" name="AutoShape 3"/>
          <p:cNvSpPr>
            <a:spLocks noChangeShapeType="1"/>
          </p:cNvSpPr>
          <p:nvPr/>
        </p:nvSpPr>
        <p:spPr bwMode="auto">
          <a:xfrm flipH="1" flipV="1">
            <a:off x="5891213" y="3556000"/>
            <a:ext cx="460375" cy="94456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685800" y="5105401"/>
            <a:ext cx="7696200" cy="1524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Design 2 buttons as explained above. Be sure to keep all text and pictures inside the “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picture size”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area as shown </a:t>
            </a:r>
            <a:r>
              <a:rPr lang="en-US" sz="12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on the example button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 </a:t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Print this </a:t>
            </a:r>
            <a:r>
              <a:rPr lang="en-US" sz="12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page on the color printer t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 turn in as your assignment. 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(DON’T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FORGET TO PUT YOUR NAME ON IT!!!</a:t>
            </a:r>
            <a:b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You may print this again to make your buttons, or you may design another sheet with buttons of your choice that you will print and then make as finished buttons.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5334000" y="5949"/>
            <a:ext cx="3048000" cy="832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For this button, use Shapes, WordArt or</a:t>
            </a:r>
            <a:r>
              <a:rPr kumimoji="0" lang="en-US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a text box.  Change the button background using the fill bucket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381000" y="228600"/>
            <a:ext cx="3505200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Use a picture from the internet, clipart or your own </a:t>
            </a:r>
            <a:r>
              <a:rPr lang="en-US" sz="11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picture on this button.  Cut out the background if you can.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1600200" y="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4038600" y="914400"/>
            <a:ext cx="1197864" cy="1197864"/>
          </a:xfrm>
          <a:prstGeom prst="ellipse">
            <a:avLst/>
          </a:prstGeom>
          <a:noFill/>
          <a:ln>
            <a:solidFill>
              <a:srgbClr val="000000"/>
            </a:solidFill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4256532" y="1132332"/>
            <a:ext cx="762000" cy="762000"/>
          </a:xfrm>
          <a:prstGeom prst="ellipse">
            <a:avLst/>
          </a:prstGeom>
          <a:noFill/>
          <a:ln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467600" y="3276600"/>
            <a:ext cx="1197864" cy="1197864"/>
          </a:xfrm>
          <a:prstGeom prst="ellipse">
            <a:avLst/>
          </a:prstGeom>
          <a:noFill/>
          <a:ln>
            <a:solidFill>
              <a:srgbClr val="000000"/>
            </a:solidFill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304800" y="3276600"/>
            <a:ext cx="1197864" cy="1197864"/>
          </a:xfrm>
          <a:prstGeom prst="ellipse">
            <a:avLst/>
          </a:prstGeom>
          <a:noFill/>
          <a:ln>
            <a:solidFill>
              <a:srgbClr val="000000"/>
            </a:solidFill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78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mwood</dc:creator>
  <cp:lastModifiedBy>user</cp:lastModifiedBy>
  <cp:revision>4</cp:revision>
  <dcterms:created xsi:type="dcterms:W3CDTF">2012-12-10T20:01:46Z</dcterms:created>
  <dcterms:modified xsi:type="dcterms:W3CDTF">2014-03-03T16:48:22Z</dcterms:modified>
</cp:coreProperties>
</file>